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24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5" autoAdjust="0"/>
    <p:restoredTop sz="93284"/>
  </p:normalViewPr>
  <p:slideViewPr>
    <p:cSldViewPr snapToGrid="0">
      <p:cViewPr varScale="1">
        <p:scale>
          <a:sx n="78" d="100"/>
          <a:sy n="78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B313F-390C-D2BF-68B9-FC89DF4E19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7579B3-95EB-2BEE-2A3B-FEC0F7F9A8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C01C0-1CD0-CD58-FDDF-2A167DE66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707-9CE8-420D-826B-56C09E65BD2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A898F-D585-E936-00B0-F809683C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5E76D-279B-0471-994C-D06813527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9180A-622F-4902-9040-D585C3C5D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13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C6BE1-6F1F-BED3-4388-DAEBA7920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C1D05B-A642-AA58-7182-ABEACF9C39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45540-6AC7-07F5-9D9C-B7B7CC054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707-9CE8-420D-826B-56C09E65BD2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6CE0B-9F59-BEB4-F0C8-4F40670A7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93455-D482-E4BA-EBF0-1BC9B99D8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9180A-622F-4902-9040-D585C3C5D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24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705472-D8B7-37A5-9945-4511F5C38A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00E20B-D29E-7BE4-7A6C-52D30D4480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C84B3-21BA-28EC-3B21-60A6BC617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707-9CE8-420D-826B-56C09E65BD2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0081A-C32B-CBAB-BE3F-BAA0DA15D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00F43-C8A1-73C0-B822-00A7FD027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9180A-622F-4902-9040-D585C3C5D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33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05701-6429-F8C4-D5A9-A7CCFCF26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73216-E237-78E0-A1E6-4FC042404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E370A-16A6-CCEB-0DC5-7B3F84F51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707-9CE8-420D-826B-56C09E65BD2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41EE8-3476-8F02-55BC-9175350D5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A67BE-DDCB-DB04-B7BC-B8BBE47C4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9180A-622F-4902-9040-D585C3C5D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9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B6D5D-7536-7710-AE2B-96C7B142C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FDE632-BC9A-AC37-E2B1-EF6ACABD5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6487A-468A-5442-2549-746E9FDD4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707-9CE8-420D-826B-56C09E65BD2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BAF2E-B418-DFEF-0B13-D1ED9D55C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B1797-D15A-9529-986A-7CCC93FDF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9180A-622F-4902-9040-D585C3C5D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49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637A4-6EF4-EEE9-AB4B-4013BFAF0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C1913-3C39-A6F7-942C-9FD12CD135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13E19E-FB1F-EC5D-A578-E30B664D0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D174DB-BB53-B09F-48A6-906ED5817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707-9CE8-420D-826B-56C09E65BD2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C82ED2-D405-8ED2-B19F-773202D6A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743D1D-BDC3-4533-FA37-D3C4023B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9180A-622F-4902-9040-D585C3C5D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63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1733E-CF11-0302-26FB-CD5FE8993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F1C18-E1F6-663E-7E65-3C7519E68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35396-CE47-DDA9-5257-E3DF866A56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161E24-7FF1-1D14-CA82-BD1EB33590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1DC56F-034B-9D9A-2322-0E5CC0FF3C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575B83-0501-AC04-E443-92077AC47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707-9CE8-420D-826B-56C09E65BD2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A1E962-7136-B273-5564-82493AE65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B7A88A-06B7-71C8-8700-20CAF82E2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9180A-622F-4902-9040-D585C3C5D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7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9B705-AFC8-2CE4-3456-AFEAF8725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4FF0D-0BEA-0753-FF18-F6213C86E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707-9CE8-420D-826B-56C09E65BD2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5ED4A9-08C8-0F2F-7FE2-3E127CEF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E5480A-6065-6E05-CA38-B4A181B60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9180A-622F-4902-9040-D585C3C5D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99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9327E-E301-7FC0-597F-8E8A69100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707-9CE8-420D-826B-56C09E65BD2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9BF8FC-A5A2-5399-EA7F-9B1EC08F2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8F409-8E9A-1431-2A2D-93B63485A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9180A-622F-4902-9040-D585C3C5D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30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7391F-2255-4372-5DF9-6E314A232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9F17F-80AF-25F9-5240-8F9B91846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0F8FC1-63D2-9C20-68C7-E86B54FEF7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AABDC0-329B-2EC1-CF4B-A8448A5FA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707-9CE8-420D-826B-56C09E65BD2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A09FCE-9244-F561-B4DF-F53A4B9D6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DAE724-9FF8-7221-07AA-E1B0B5E2B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9180A-622F-4902-9040-D585C3C5D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61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5D9BC-E75A-5F91-BA95-79DA6440F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413636-9894-ABCA-3419-5E94D9C445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D09B4E-9EC4-8298-20F2-5DEB637986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3254E6-A346-0DD5-A8A0-30C33FD78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707-9CE8-420D-826B-56C09E65BD2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B282B-A762-6BED-08A6-55C4DC01F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BF4197-073B-408A-AA87-B6AAA0426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9180A-622F-4902-9040-D585C3C5D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7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9337B6-1911-8630-395F-7AA29D5DB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4133DA-47D4-0E96-81A2-95FE060ED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589B0-0A7B-AF45-C8BB-2E4A492E8C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AF0707-9CE8-420D-826B-56C09E65BD2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FFC3-F795-3F35-8380-4FBA6BC99B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0A1C6-934F-5621-6A31-A6C0F5EC4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09180A-622F-4902-9040-D585C3C5D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6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1F005-7FC3-FC29-8C5D-D9F6ECDAD0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2253" y="814812"/>
            <a:ext cx="10906408" cy="1819746"/>
          </a:xfrm>
        </p:spPr>
        <p:txBody>
          <a:bodyPr>
            <a:normAutofit/>
          </a:bodyPr>
          <a:lstStyle/>
          <a:p>
            <a:r>
              <a:rPr lang="en-US" dirty="0">
                <a:latin typeface="Aptos Black" panose="020F0502020204030204" pitchFamily="34" charset="0"/>
              </a:rPr>
              <a:t>NM State 4-H </a:t>
            </a:r>
            <a:br>
              <a:rPr lang="en-US" dirty="0">
                <a:latin typeface="Aptos Black" panose="020F0502020204030204" pitchFamily="34" charset="0"/>
              </a:rPr>
            </a:br>
            <a:r>
              <a:rPr lang="en-US" dirty="0">
                <a:latin typeface="Aptos Black" panose="020F0502020204030204" pitchFamily="34" charset="0"/>
              </a:rPr>
              <a:t>Project Green Tops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45336D-9841-4467-47DD-454653398FB9}"/>
              </a:ext>
            </a:extLst>
          </p:cNvPr>
          <p:cNvSpPr/>
          <p:nvPr/>
        </p:nvSpPr>
        <p:spPr>
          <a:xfrm>
            <a:off x="0" y="5772202"/>
            <a:ext cx="12192000" cy="1085798"/>
          </a:xfrm>
          <a:prstGeom prst="rect">
            <a:avLst/>
          </a:prstGeom>
          <a:solidFill>
            <a:srgbClr val="88244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urple background with white text&#10;&#10;Description automatically generated">
            <a:extLst>
              <a:ext uri="{FF2B5EF4-FFF2-40B4-BE49-F238E27FC236}">
                <a16:creationId xmlns:a16="http://schemas.microsoft.com/office/drawing/2014/main" id="{F47FC899-A397-7963-C328-A51C58C17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7806"/>
            <a:ext cx="5971011" cy="9601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1A69A9-E7EB-DECC-3341-82D5E2679564}"/>
              </a:ext>
            </a:extLst>
          </p:cNvPr>
          <p:cNvSpPr/>
          <p:nvPr/>
        </p:nvSpPr>
        <p:spPr>
          <a:xfrm>
            <a:off x="1032095" y="6550182"/>
            <a:ext cx="1493821" cy="307818"/>
          </a:xfrm>
          <a:prstGeom prst="rect">
            <a:avLst/>
          </a:prstGeom>
          <a:solidFill>
            <a:srgbClr val="8824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een four leaf clover with white letters&#10;&#10;Description automatically generated">
            <a:extLst>
              <a:ext uri="{FF2B5EF4-FFF2-40B4-BE49-F238E27FC236}">
                <a16:creationId xmlns:a16="http://schemas.microsoft.com/office/drawing/2014/main" id="{8DC7C828-1C3F-59A2-2A65-808A7BD972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974" y="3449370"/>
            <a:ext cx="2166042" cy="21660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F81868-AC22-B869-282A-67236B382451}"/>
              </a:ext>
            </a:extLst>
          </p:cNvPr>
          <p:cNvSpPr txBox="1"/>
          <p:nvPr/>
        </p:nvSpPr>
        <p:spPr>
          <a:xfrm>
            <a:off x="8483097" y="5897806"/>
            <a:ext cx="34999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Tamara Schubert</a:t>
            </a:r>
          </a:p>
          <a:p>
            <a:r>
              <a:rPr lang="en-US" dirty="0">
                <a:solidFill>
                  <a:schemeClr val="bg1"/>
                </a:solidFill>
              </a:rPr>
              <a:t>Chaves Co FCS/4-H Agent</a:t>
            </a:r>
          </a:p>
          <a:p>
            <a:r>
              <a:rPr lang="en-US" dirty="0">
                <a:solidFill>
                  <a:schemeClr val="bg1"/>
                </a:solidFill>
              </a:rPr>
              <a:t>tamschub@nmsu.edu</a:t>
            </a:r>
          </a:p>
        </p:txBody>
      </p:sp>
      <p:pic>
        <p:nvPicPr>
          <p:cNvPr id="1026" name="Picture 2" descr="National 4-H Week: Beyond Ready October 6-12 – Extension Fond du Lac County">
            <a:extLst>
              <a:ext uri="{FF2B5EF4-FFF2-40B4-BE49-F238E27FC236}">
                <a16:creationId xmlns:a16="http://schemas.microsoft.com/office/drawing/2014/main" id="{0C3F194C-6ABA-C78C-D556-2C520B25C5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05"/>
          <a:stretch/>
        </p:blipFill>
        <p:spPr bwMode="auto">
          <a:xfrm>
            <a:off x="0" y="0"/>
            <a:ext cx="3480318" cy="577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925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EDE52-E8FB-1E61-ED48-AAA0B210D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D0411-8CC2-4633-F90B-A4EA94C959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80318" y="-909873"/>
            <a:ext cx="8711682" cy="1819746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ptos Black" panose="020F0502020204030204" pitchFamily="34" charset="0"/>
              </a:rPr>
              <a:t>Where can I find them?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B1E5F5-2B4B-807B-B076-69FCCF21A2FC}"/>
              </a:ext>
            </a:extLst>
          </p:cNvPr>
          <p:cNvSpPr/>
          <p:nvPr/>
        </p:nvSpPr>
        <p:spPr>
          <a:xfrm>
            <a:off x="0" y="5772202"/>
            <a:ext cx="12192000" cy="1085798"/>
          </a:xfrm>
          <a:prstGeom prst="rect">
            <a:avLst/>
          </a:prstGeom>
          <a:solidFill>
            <a:srgbClr val="88244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urple background with white text&#10;&#10;Description automatically generated">
            <a:extLst>
              <a:ext uri="{FF2B5EF4-FFF2-40B4-BE49-F238E27FC236}">
                <a16:creationId xmlns:a16="http://schemas.microsoft.com/office/drawing/2014/main" id="{0C2C5CDA-CD24-9DEE-8B78-433DD32B9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7806"/>
            <a:ext cx="5971011" cy="9601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D0FEEE3-42D9-6E66-EEC3-413BEF6791DB}"/>
              </a:ext>
            </a:extLst>
          </p:cNvPr>
          <p:cNvSpPr/>
          <p:nvPr/>
        </p:nvSpPr>
        <p:spPr>
          <a:xfrm>
            <a:off x="1032095" y="6550182"/>
            <a:ext cx="1493821" cy="307818"/>
          </a:xfrm>
          <a:prstGeom prst="rect">
            <a:avLst/>
          </a:prstGeom>
          <a:solidFill>
            <a:srgbClr val="8824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een four leaf clover with white letters&#10;&#10;Description automatically generated">
            <a:extLst>
              <a:ext uri="{FF2B5EF4-FFF2-40B4-BE49-F238E27FC236}">
                <a16:creationId xmlns:a16="http://schemas.microsoft.com/office/drawing/2014/main" id="{F0A821AC-E566-FFB5-A169-1840BDAD28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216" y="4529612"/>
            <a:ext cx="1085799" cy="10857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1B11360-B45B-7F65-4185-29E7D55A2E32}"/>
              </a:ext>
            </a:extLst>
          </p:cNvPr>
          <p:cNvSpPr txBox="1"/>
          <p:nvPr/>
        </p:nvSpPr>
        <p:spPr>
          <a:xfrm>
            <a:off x="8483097" y="5897806"/>
            <a:ext cx="34999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Tamara Schubert</a:t>
            </a:r>
          </a:p>
          <a:p>
            <a:r>
              <a:rPr lang="en-US" dirty="0">
                <a:solidFill>
                  <a:schemeClr val="bg1"/>
                </a:solidFill>
              </a:rPr>
              <a:t>Chaves Co FCS/4-H Agent</a:t>
            </a:r>
          </a:p>
          <a:p>
            <a:r>
              <a:rPr lang="en-US" dirty="0">
                <a:solidFill>
                  <a:schemeClr val="bg1"/>
                </a:solidFill>
              </a:rPr>
              <a:t>tamschub@nmsu.edu</a:t>
            </a:r>
          </a:p>
        </p:txBody>
      </p:sp>
      <p:pic>
        <p:nvPicPr>
          <p:cNvPr id="1026" name="Picture 2" descr="National 4-H Week: Beyond Ready October 6-12 – Extension Fond du Lac County">
            <a:extLst>
              <a:ext uri="{FF2B5EF4-FFF2-40B4-BE49-F238E27FC236}">
                <a16:creationId xmlns:a16="http://schemas.microsoft.com/office/drawing/2014/main" id="{8270CEF6-4CEE-171A-AA56-7425BB2E17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05"/>
          <a:stretch/>
        </p:blipFill>
        <p:spPr bwMode="auto">
          <a:xfrm>
            <a:off x="0" y="0"/>
            <a:ext cx="3480318" cy="577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ADB5D1-385E-8F95-2846-67DF3DA7F987}"/>
              </a:ext>
            </a:extLst>
          </p:cNvPr>
          <p:cNvSpPr txBox="1"/>
          <p:nvPr/>
        </p:nvSpPr>
        <p:spPr>
          <a:xfrm>
            <a:off x="4805265" y="1586204"/>
            <a:ext cx="6242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https://4hprojects.nmsu.edu/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97342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7F9A6-8530-CE48-51D3-57A36D1FC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5F1E7-A012-6B52-85D0-720EA7732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80318" y="-909873"/>
            <a:ext cx="8711682" cy="1819746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ptos Black" panose="020F0502020204030204" pitchFamily="34" charset="0"/>
              </a:rPr>
              <a:t>What are Project Green Tops?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2C9592-0099-2650-6A41-C6D7C9DE65A8}"/>
              </a:ext>
            </a:extLst>
          </p:cNvPr>
          <p:cNvSpPr/>
          <p:nvPr/>
        </p:nvSpPr>
        <p:spPr>
          <a:xfrm>
            <a:off x="0" y="5772202"/>
            <a:ext cx="12192000" cy="1085798"/>
          </a:xfrm>
          <a:prstGeom prst="rect">
            <a:avLst/>
          </a:prstGeom>
          <a:solidFill>
            <a:srgbClr val="88244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urple background with white text&#10;&#10;Description automatically generated">
            <a:extLst>
              <a:ext uri="{FF2B5EF4-FFF2-40B4-BE49-F238E27FC236}">
                <a16:creationId xmlns:a16="http://schemas.microsoft.com/office/drawing/2014/main" id="{4F2C7F12-E100-1BC1-0215-43466105C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7806"/>
            <a:ext cx="5971011" cy="9601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3685936-113D-B89B-A60A-0F83014B0FD5}"/>
              </a:ext>
            </a:extLst>
          </p:cNvPr>
          <p:cNvSpPr/>
          <p:nvPr/>
        </p:nvSpPr>
        <p:spPr>
          <a:xfrm>
            <a:off x="1032095" y="6550182"/>
            <a:ext cx="1493821" cy="307818"/>
          </a:xfrm>
          <a:prstGeom prst="rect">
            <a:avLst/>
          </a:prstGeom>
          <a:solidFill>
            <a:srgbClr val="8824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een four leaf clover with white letters&#10;&#10;Description automatically generated">
            <a:extLst>
              <a:ext uri="{FF2B5EF4-FFF2-40B4-BE49-F238E27FC236}">
                <a16:creationId xmlns:a16="http://schemas.microsoft.com/office/drawing/2014/main" id="{BDE2D6F0-4A63-6EB6-0716-7964C05F7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216" y="4529612"/>
            <a:ext cx="1085799" cy="10857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E9BC13C-D69D-87FA-982A-8ED8A8A0809A}"/>
              </a:ext>
            </a:extLst>
          </p:cNvPr>
          <p:cNvSpPr txBox="1"/>
          <p:nvPr/>
        </p:nvSpPr>
        <p:spPr>
          <a:xfrm>
            <a:off x="8483097" y="5897806"/>
            <a:ext cx="34999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Tamara Schubert</a:t>
            </a:r>
          </a:p>
          <a:p>
            <a:r>
              <a:rPr lang="en-US" dirty="0">
                <a:solidFill>
                  <a:schemeClr val="bg1"/>
                </a:solidFill>
              </a:rPr>
              <a:t>Chaves Co FCS/4-H Agent</a:t>
            </a:r>
          </a:p>
          <a:p>
            <a:r>
              <a:rPr lang="en-US" dirty="0">
                <a:solidFill>
                  <a:schemeClr val="bg1"/>
                </a:solidFill>
              </a:rPr>
              <a:t>tamschub@nmsu.edu</a:t>
            </a:r>
          </a:p>
        </p:txBody>
      </p:sp>
      <p:pic>
        <p:nvPicPr>
          <p:cNvPr id="1026" name="Picture 2" descr="National 4-H Week: Beyond Ready October 6-12 – Extension Fond du Lac County">
            <a:extLst>
              <a:ext uri="{FF2B5EF4-FFF2-40B4-BE49-F238E27FC236}">
                <a16:creationId xmlns:a16="http://schemas.microsoft.com/office/drawing/2014/main" id="{8F31DE76-A011-A7EE-15F7-29A5216DA9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05"/>
          <a:stretch/>
        </p:blipFill>
        <p:spPr bwMode="auto">
          <a:xfrm>
            <a:off x="0" y="0"/>
            <a:ext cx="3480318" cy="577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7D58E6-BF63-8C14-DEA8-EF040E0A919C}"/>
              </a:ext>
            </a:extLst>
          </p:cNvPr>
          <p:cNvSpPr txBox="1"/>
          <p:nvPr/>
        </p:nvSpPr>
        <p:spPr>
          <a:xfrm>
            <a:off x="3909527" y="1175657"/>
            <a:ext cx="7716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Green Tops are 1 page project reference guides that provide information for members on any given project. </a:t>
            </a:r>
          </a:p>
        </p:txBody>
      </p:sp>
      <p:pic>
        <p:nvPicPr>
          <p:cNvPr id="6" name="Picture 5" descr="A close-up of a magazine&#10;&#10;Description automatically generated">
            <a:extLst>
              <a:ext uri="{FF2B5EF4-FFF2-40B4-BE49-F238E27FC236}">
                <a16:creationId xmlns:a16="http://schemas.microsoft.com/office/drawing/2014/main" id="{660781E3-5320-2261-C202-27201BB0A1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119" y="2966359"/>
            <a:ext cx="2524693" cy="32672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21F50E8-93FE-43E5-1E39-4C63FADFD530}"/>
              </a:ext>
            </a:extLst>
          </p:cNvPr>
          <p:cNvSpPr txBox="1"/>
          <p:nvPr/>
        </p:nvSpPr>
        <p:spPr>
          <a:xfrm>
            <a:off x="4070395" y="4123193"/>
            <a:ext cx="24906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OLD</a:t>
            </a:r>
          </a:p>
        </p:txBody>
      </p:sp>
      <p:pic>
        <p:nvPicPr>
          <p:cNvPr id="16" name="Picture 15" descr="A poster with text and images&#10;&#10;Description automatically generated">
            <a:extLst>
              <a:ext uri="{FF2B5EF4-FFF2-40B4-BE49-F238E27FC236}">
                <a16:creationId xmlns:a16="http://schemas.microsoft.com/office/drawing/2014/main" id="{69C009B7-BDEA-0389-0819-CB51BDD08F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270" y="2673298"/>
            <a:ext cx="2361035" cy="305635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A51C05D-04BE-1799-F9E9-6E123576A06A}"/>
              </a:ext>
            </a:extLst>
          </p:cNvPr>
          <p:cNvSpPr txBox="1"/>
          <p:nvPr/>
        </p:nvSpPr>
        <p:spPr>
          <a:xfrm>
            <a:off x="7142613" y="3664055"/>
            <a:ext cx="24906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3804543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CD68F8-3C46-BD06-3537-129D52711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863B9-569E-276E-4ADC-274A7389C7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80318" y="-909873"/>
            <a:ext cx="8711682" cy="1819746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ptos Black" panose="020F0502020204030204" pitchFamily="34" charset="0"/>
              </a:rPr>
              <a:t>What’s on Project Green Tops?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F353DA-BA6B-B1EB-2DB2-41833DB19EC2}"/>
              </a:ext>
            </a:extLst>
          </p:cNvPr>
          <p:cNvSpPr/>
          <p:nvPr/>
        </p:nvSpPr>
        <p:spPr>
          <a:xfrm>
            <a:off x="0" y="5772202"/>
            <a:ext cx="12192000" cy="1085798"/>
          </a:xfrm>
          <a:prstGeom prst="rect">
            <a:avLst/>
          </a:prstGeom>
          <a:solidFill>
            <a:srgbClr val="88244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urple background with white text&#10;&#10;Description automatically generated">
            <a:extLst>
              <a:ext uri="{FF2B5EF4-FFF2-40B4-BE49-F238E27FC236}">
                <a16:creationId xmlns:a16="http://schemas.microsoft.com/office/drawing/2014/main" id="{1041D07B-2B36-8908-E66A-FAFB17182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7806"/>
            <a:ext cx="5971011" cy="9601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0D9146A-BFEB-4897-D509-0FE95D85764A}"/>
              </a:ext>
            </a:extLst>
          </p:cNvPr>
          <p:cNvSpPr/>
          <p:nvPr/>
        </p:nvSpPr>
        <p:spPr>
          <a:xfrm>
            <a:off x="1032095" y="6550182"/>
            <a:ext cx="1493821" cy="307818"/>
          </a:xfrm>
          <a:prstGeom prst="rect">
            <a:avLst/>
          </a:prstGeom>
          <a:solidFill>
            <a:srgbClr val="8824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een four leaf clover with white letters&#10;&#10;Description automatically generated">
            <a:extLst>
              <a:ext uri="{FF2B5EF4-FFF2-40B4-BE49-F238E27FC236}">
                <a16:creationId xmlns:a16="http://schemas.microsoft.com/office/drawing/2014/main" id="{E78899C0-D964-63B3-F07B-DBAA6D6607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217" y="4599702"/>
            <a:ext cx="1085799" cy="10857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40C47A-11F1-56C1-5DC0-B84FD4DF35B3}"/>
              </a:ext>
            </a:extLst>
          </p:cNvPr>
          <p:cNvSpPr txBox="1"/>
          <p:nvPr/>
        </p:nvSpPr>
        <p:spPr>
          <a:xfrm>
            <a:off x="8483097" y="5897806"/>
            <a:ext cx="34999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Tamara Schubert</a:t>
            </a:r>
          </a:p>
          <a:p>
            <a:r>
              <a:rPr lang="en-US" dirty="0">
                <a:solidFill>
                  <a:schemeClr val="bg1"/>
                </a:solidFill>
              </a:rPr>
              <a:t>Chaves Co FCS/4-H Agent</a:t>
            </a:r>
          </a:p>
          <a:p>
            <a:r>
              <a:rPr lang="en-US" dirty="0">
                <a:solidFill>
                  <a:schemeClr val="bg1"/>
                </a:solidFill>
              </a:rPr>
              <a:t>tamschub@nmsu.edu</a:t>
            </a:r>
          </a:p>
        </p:txBody>
      </p:sp>
      <p:pic>
        <p:nvPicPr>
          <p:cNvPr id="1026" name="Picture 2" descr="National 4-H Week: Beyond Ready October 6-12 – Extension Fond du Lac County">
            <a:extLst>
              <a:ext uri="{FF2B5EF4-FFF2-40B4-BE49-F238E27FC236}">
                <a16:creationId xmlns:a16="http://schemas.microsoft.com/office/drawing/2014/main" id="{29437CF6-60DC-09A6-D63C-5D0C9402D1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05"/>
          <a:stretch/>
        </p:blipFill>
        <p:spPr bwMode="auto">
          <a:xfrm>
            <a:off x="0" y="0"/>
            <a:ext cx="3480318" cy="577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Striped Right 3">
            <a:extLst>
              <a:ext uri="{FF2B5EF4-FFF2-40B4-BE49-F238E27FC236}">
                <a16:creationId xmlns:a16="http://schemas.microsoft.com/office/drawing/2014/main" id="{4C262F22-29BF-FE68-9065-60F72CC3F671}"/>
              </a:ext>
            </a:extLst>
          </p:cNvPr>
          <p:cNvSpPr/>
          <p:nvPr/>
        </p:nvSpPr>
        <p:spPr>
          <a:xfrm flipH="1">
            <a:off x="7651102" y="1623624"/>
            <a:ext cx="1517782" cy="718457"/>
          </a:xfrm>
          <a:prstGeom prst="stripedRightArrow">
            <a:avLst/>
          </a:prstGeom>
          <a:solidFill>
            <a:srgbClr val="88244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2B0B9F-4BD9-9EA7-4DE6-712960509C68}"/>
              </a:ext>
            </a:extLst>
          </p:cNvPr>
          <p:cNvSpPr txBox="1"/>
          <p:nvPr/>
        </p:nvSpPr>
        <p:spPr>
          <a:xfrm>
            <a:off x="3909527" y="1175657"/>
            <a:ext cx="35655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882445"/>
                </a:solidFill>
              </a:rPr>
              <a:t>Project Overview</a:t>
            </a:r>
            <a:r>
              <a:rPr lang="en-US" sz="3200" dirty="0"/>
              <a:t>:</a:t>
            </a:r>
          </a:p>
          <a:p>
            <a:pPr algn="ctr"/>
            <a:r>
              <a:rPr lang="en-US" sz="3200" dirty="0"/>
              <a:t>Quick description of what the project is about and who it is geared towards to aid members in choosing projects of interest.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25D07B-9DEC-9FF7-6D96-7AE6C278CD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5856" y="814900"/>
            <a:ext cx="2856616" cy="369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538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0A716-FDD7-0CAB-B998-9EF2002F2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4BD5F-67CF-5838-080D-0D8BBFBD88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80318" y="-909873"/>
            <a:ext cx="8711682" cy="1819746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ptos Black" panose="020F0502020204030204" pitchFamily="34" charset="0"/>
              </a:rPr>
              <a:t>What’s on Project Green Tops?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FFE521-331F-373D-DBD8-0BFADB104A21}"/>
              </a:ext>
            </a:extLst>
          </p:cNvPr>
          <p:cNvSpPr/>
          <p:nvPr/>
        </p:nvSpPr>
        <p:spPr>
          <a:xfrm>
            <a:off x="0" y="5772202"/>
            <a:ext cx="12192000" cy="1085798"/>
          </a:xfrm>
          <a:prstGeom prst="rect">
            <a:avLst/>
          </a:prstGeom>
          <a:solidFill>
            <a:srgbClr val="88244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urple background with white text&#10;&#10;Description automatically generated">
            <a:extLst>
              <a:ext uri="{FF2B5EF4-FFF2-40B4-BE49-F238E27FC236}">
                <a16:creationId xmlns:a16="http://schemas.microsoft.com/office/drawing/2014/main" id="{94E0FEA9-4CF6-8829-F722-7B4E2E607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7806"/>
            <a:ext cx="5971011" cy="9601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F2BF25A-2E06-3A7B-FE45-291B735B9DB5}"/>
              </a:ext>
            </a:extLst>
          </p:cNvPr>
          <p:cNvSpPr/>
          <p:nvPr/>
        </p:nvSpPr>
        <p:spPr>
          <a:xfrm>
            <a:off x="1032095" y="6550182"/>
            <a:ext cx="1493821" cy="307818"/>
          </a:xfrm>
          <a:prstGeom prst="rect">
            <a:avLst/>
          </a:prstGeom>
          <a:solidFill>
            <a:srgbClr val="8824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een four leaf clover with white letters&#10;&#10;Description automatically generated">
            <a:extLst>
              <a:ext uri="{FF2B5EF4-FFF2-40B4-BE49-F238E27FC236}">
                <a16:creationId xmlns:a16="http://schemas.microsoft.com/office/drawing/2014/main" id="{DC6ED79B-A772-54E2-F2BB-7D7251DD64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217" y="4649539"/>
            <a:ext cx="1085799" cy="10857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B37E28-C87A-9A9D-5CF7-94376527E462}"/>
              </a:ext>
            </a:extLst>
          </p:cNvPr>
          <p:cNvSpPr txBox="1"/>
          <p:nvPr/>
        </p:nvSpPr>
        <p:spPr>
          <a:xfrm>
            <a:off x="8483097" y="5897806"/>
            <a:ext cx="34999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Tamara Schubert</a:t>
            </a:r>
          </a:p>
          <a:p>
            <a:r>
              <a:rPr lang="en-US" dirty="0">
                <a:solidFill>
                  <a:schemeClr val="bg1"/>
                </a:solidFill>
              </a:rPr>
              <a:t>Chaves Co FCS/4-H Agent</a:t>
            </a:r>
          </a:p>
          <a:p>
            <a:r>
              <a:rPr lang="en-US" dirty="0">
                <a:solidFill>
                  <a:schemeClr val="bg1"/>
                </a:solidFill>
              </a:rPr>
              <a:t>tamschub@nmsu.edu</a:t>
            </a:r>
          </a:p>
        </p:txBody>
      </p:sp>
      <p:pic>
        <p:nvPicPr>
          <p:cNvPr id="1026" name="Picture 2" descr="National 4-H Week: Beyond Ready October 6-12 – Extension Fond du Lac County">
            <a:extLst>
              <a:ext uri="{FF2B5EF4-FFF2-40B4-BE49-F238E27FC236}">
                <a16:creationId xmlns:a16="http://schemas.microsoft.com/office/drawing/2014/main" id="{4E5CEC63-91B6-651E-8A35-E37186A632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05"/>
          <a:stretch/>
        </p:blipFill>
        <p:spPr bwMode="auto">
          <a:xfrm>
            <a:off x="0" y="0"/>
            <a:ext cx="3480318" cy="577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Striped Right 3">
            <a:extLst>
              <a:ext uri="{FF2B5EF4-FFF2-40B4-BE49-F238E27FC236}">
                <a16:creationId xmlns:a16="http://schemas.microsoft.com/office/drawing/2014/main" id="{CA2E5B04-5E5B-7672-D24F-611EEFC33754}"/>
              </a:ext>
            </a:extLst>
          </p:cNvPr>
          <p:cNvSpPr/>
          <p:nvPr/>
        </p:nvSpPr>
        <p:spPr>
          <a:xfrm flipH="1">
            <a:off x="7668341" y="2189328"/>
            <a:ext cx="1517782" cy="718457"/>
          </a:xfrm>
          <a:prstGeom prst="striped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861C69-72BE-CC6A-3E7E-239FA5803CC0}"/>
              </a:ext>
            </a:extLst>
          </p:cNvPr>
          <p:cNvSpPr txBox="1"/>
          <p:nvPr/>
        </p:nvSpPr>
        <p:spPr>
          <a:xfrm>
            <a:off x="3648269" y="1175657"/>
            <a:ext cx="38267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Key Learning Topics:</a:t>
            </a:r>
          </a:p>
          <a:p>
            <a:pPr algn="ctr"/>
            <a:r>
              <a:rPr lang="en-US" sz="3200" dirty="0"/>
              <a:t>Key points members can expect to learn throughout the project.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1E87B3-BFC3-CF02-BC2E-AAFB6052AF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4873" y="835116"/>
            <a:ext cx="2859272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652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407043-103F-277D-A8DC-9FCCA52A3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1A18F-3926-1DAF-B6F6-76344CE4C6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80318" y="-909873"/>
            <a:ext cx="8711682" cy="1819746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ptos Black" panose="020F0502020204030204" pitchFamily="34" charset="0"/>
              </a:rPr>
              <a:t>What’s on Project Green Tops?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D1DDCF-DA2A-8390-79B9-1E30FCC45A8C}"/>
              </a:ext>
            </a:extLst>
          </p:cNvPr>
          <p:cNvSpPr/>
          <p:nvPr/>
        </p:nvSpPr>
        <p:spPr>
          <a:xfrm>
            <a:off x="0" y="5772202"/>
            <a:ext cx="12192000" cy="1085798"/>
          </a:xfrm>
          <a:prstGeom prst="rect">
            <a:avLst/>
          </a:prstGeom>
          <a:solidFill>
            <a:srgbClr val="88244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urple background with white text&#10;&#10;Description automatically generated">
            <a:extLst>
              <a:ext uri="{FF2B5EF4-FFF2-40B4-BE49-F238E27FC236}">
                <a16:creationId xmlns:a16="http://schemas.microsoft.com/office/drawing/2014/main" id="{B30D8F3E-7882-0BD6-6016-BCD34111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7806"/>
            <a:ext cx="5971011" cy="9601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92CD176-7348-0CF3-16B0-AAC0DDD3806D}"/>
              </a:ext>
            </a:extLst>
          </p:cNvPr>
          <p:cNvSpPr/>
          <p:nvPr/>
        </p:nvSpPr>
        <p:spPr>
          <a:xfrm>
            <a:off x="1032095" y="6550182"/>
            <a:ext cx="1493821" cy="307818"/>
          </a:xfrm>
          <a:prstGeom prst="rect">
            <a:avLst/>
          </a:prstGeom>
          <a:solidFill>
            <a:srgbClr val="8824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een four leaf clover with white letters&#10;&#10;Description automatically generated">
            <a:extLst>
              <a:ext uri="{FF2B5EF4-FFF2-40B4-BE49-F238E27FC236}">
                <a16:creationId xmlns:a16="http://schemas.microsoft.com/office/drawing/2014/main" id="{CD8ED14E-3C6F-BC4D-D79D-420E8DD53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217" y="4623601"/>
            <a:ext cx="1085799" cy="10857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986DF52-0A0F-6E35-722C-F2F5DD5BA35D}"/>
              </a:ext>
            </a:extLst>
          </p:cNvPr>
          <p:cNvSpPr txBox="1"/>
          <p:nvPr/>
        </p:nvSpPr>
        <p:spPr>
          <a:xfrm>
            <a:off x="8483097" y="5897806"/>
            <a:ext cx="34999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Tamara Schubert</a:t>
            </a:r>
          </a:p>
          <a:p>
            <a:r>
              <a:rPr lang="en-US" dirty="0">
                <a:solidFill>
                  <a:schemeClr val="bg1"/>
                </a:solidFill>
              </a:rPr>
              <a:t>Chaves Co FCS/4-H Agent</a:t>
            </a:r>
          </a:p>
          <a:p>
            <a:r>
              <a:rPr lang="en-US" dirty="0">
                <a:solidFill>
                  <a:schemeClr val="bg1"/>
                </a:solidFill>
              </a:rPr>
              <a:t>tamschub@nmsu.edu</a:t>
            </a:r>
          </a:p>
        </p:txBody>
      </p:sp>
      <p:pic>
        <p:nvPicPr>
          <p:cNvPr id="1026" name="Picture 2" descr="National 4-H Week: Beyond Ready October 6-12 – Extension Fond du Lac County">
            <a:extLst>
              <a:ext uri="{FF2B5EF4-FFF2-40B4-BE49-F238E27FC236}">
                <a16:creationId xmlns:a16="http://schemas.microsoft.com/office/drawing/2014/main" id="{57405784-BA37-02A4-EC0D-FBA6DFBDCC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05"/>
          <a:stretch/>
        </p:blipFill>
        <p:spPr bwMode="auto">
          <a:xfrm>
            <a:off x="0" y="0"/>
            <a:ext cx="3480318" cy="577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Striped Right 3">
            <a:extLst>
              <a:ext uri="{FF2B5EF4-FFF2-40B4-BE49-F238E27FC236}">
                <a16:creationId xmlns:a16="http://schemas.microsoft.com/office/drawing/2014/main" id="{99B3C5DD-577F-E5D6-B698-A5195961A0FE}"/>
              </a:ext>
            </a:extLst>
          </p:cNvPr>
          <p:cNvSpPr/>
          <p:nvPr/>
        </p:nvSpPr>
        <p:spPr>
          <a:xfrm flipH="1">
            <a:off x="7724064" y="2701309"/>
            <a:ext cx="1517782" cy="718457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E52E12-E2CE-FFB0-86E6-5CB06E5357AC}"/>
              </a:ext>
            </a:extLst>
          </p:cNvPr>
          <p:cNvSpPr txBox="1"/>
          <p:nvPr/>
        </p:nvSpPr>
        <p:spPr>
          <a:xfrm>
            <a:off x="3648269" y="1175657"/>
            <a:ext cx="382676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Expanding the Project:</a:t>
            </a:r>
          </a:p>
          <a:p>
            <a:pPr algn="ctr"/>
            <a:r>
              <a:rPr lang="en-US" sz="3200" dirty="0"/>
              <a:t>What else can members do that relate to the project. Anything from community service to contests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377190-5532-85D5-BBFA-38EF33980A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3744" y="909873"/>
            <a:ext cx="2859272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02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E55F1-20FD-605C-EB0D-975A0B319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A471-0DBA-D2E6-B341-28DFFC145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80318" y="-909873"/>
            <a:ext cx="8711682" cy="1819746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ptos Black" panose="020F0502020204030204" pitchFamily="34" charset="0"/>
              </a:rPr>
              <a:t>What’s on Project Green Tops?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3710E9-5832-BA94-E156-D3422EC2A5FB}"/>
              </a:ext>
            </a:extLst>
          </p:cNvPr>
          <p:cNvSpPr/>
          <p:nvPr/>
        </p:nvSpPr>
        <p:spPr>
          <a:xfrm>
            <a:off x="0" y="5772202"/>
            <a:ext cx="12192000" cy="1085798"/>
          </a:xfrm>
          <a:prstGeom prst="rect">
            <a:avLst/>
          </a:prstGeom>
          <a:solidFill>
            <a:srgbClr val="88244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urple background with white text&#10;&#10;Description automatically generated">
            <a:extLst>
              <a:ext uri="{FF2B5EF4-FFF2-40B4-BE49-F238E27FC236}">
                <a16:creationId xmlns:a16="http://schemas.microsoft.com/office/drawing/2014/main" id="{225347D6-54F1-1C8A-A774-E370391D9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7806"/>
            <a:ext cx="5971011" cy="9601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F2C7EED-7F0F-3552-7796-41630EAE5E21}"/>
              </a:ext>
            </a:extLst>
          </p:cNvPr>
          <p:cNvSpPr/>
          <p:nvPr/>
        </p:nvSpPr>
        <p:spPr>
          <a:xfrm>
            <a:off x="1032095" y="6550182"/>
            <a:ext cx="1493821" cy="307818"/>
          </a:xfrm>
          <a:prstGeom prst="rect">
            <a:avLst/>
          </a:prstGeom>
          <a:solidFill>
            <a:srgbClr val="8824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een four leaf clover with white letters&#10;&#10;Description automatically generated">
            <a:extLst>
              <a:ext uri="{FF2B5EF4-FFF2-40B4-BE49-F238E27FC236}">
                <a16:creationId xmlns:a16="http://schemas.microsoft.com/office/drawing/2014/main" id="{D9AD8D86-C212-ED62-A909-603061DE0A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216" y="4529612"/>
            <a:ext cx="1085799" cy="10857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75ED388-7E01-29FE-FB6D-FC36BC87AB9C}"/>
              </a:ext>
            </a:extLst>
          </p:cNvPr>
          <p:cNvSpPr txBox="1"/>
          <p:nvPr/>
        </p:nvSpPr>
        <p:spPr>
          <a:xfrm>
            <a:off x="8483097" y="5897806"/>
            <a:ext cx="34999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Tamara Schubert</a:t>
            </a:r>
          </a:p>
          <a:p>
            <a:r>
              <a:rPr lang="en-US" dirty="0">
                <a:solidFill>
                  <a:schemeClr val="bg1"/>
                </a:solidFill>
              </a:rPr>
              <a:t>Chaves Co FCS/4-H Agent</a:t>
            </a:r>
          </a:p>
          <a:p>
            <a:r>
              <a:rPr lang="en-US" dirty="0">
                <a:solidFill>
                  <a:schemeClr val="bg1"/>
                </a:solidFill>
              </a:rPr>
              <a:t>tamschub@nmsu.edu</a:t>
            </a:r>
          </a:p>
        </p:txBody>
      </p:sp>
      <p:pic>
        <p:nvPicPr>
          <p:cNvPr id="1026" name="Picture 2" descr="National 4-H Week: Beyond Ready October 6-12 – Extension Fond du Lac County">
            <a:extLst>
              <a:ext uri="{FF2B5EF4-FFF2-40B4-BE49-F238E27FC236}">
                <a16:creationId xmlns:a16="http://schemas.microsoft.com/office/drawing/2014/main" id="{FD75B5F3-6DBA-883C-A649-BE07418B6D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05"/>
          <a:stretch/>
        </p:blipFill>
        <p:spPr bwMode="auto">
          <a:xfrm>
            <a:off x="0" y="0"/>
            <a:ext cx="3480318" cy="577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Striped Right 3">
            <a:extLst>
              <a:ext uri="{FF2B5EF4-FFF2-40B4-BE49-F238E27FC236}">
                <a16:creationId xmlns:a16="http://schemas.microsoft.com/office/drawing/2014/main" id="{F5780CB2-0B43-054C-B58B-0C060FA8CD7E}"/>
              </a:ext>
            </a:extLst>
          </p:cNvPr>
          <p:cNvSpPr/>
          <p:nvPr/>
        </p:nvSpPr>
        <p:spPr>
          <a:xfrm flipH="1">
            <a:off x="7724064" y="3191593"/>
            <a:ext cx="1517782" cy="718457"/>
          </a:xfrm>
          <a:prstGeom prst="striped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327138-D7D9-3B41-0A72-5E96CEE61409}"/>
              </a:ext>
            </a:extLst>
          </p:cNvPr>
          <p:cNvSpPr txBox="1"/>
          <p:nvPr/>
        </p:nvSpPr>
        <p:spPr>
          <a:xfrm>
            <a:off x="3648269" y="1175657"/>
            <a:ext cx="38267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Resources:</a:t>
            </a:r>
          </a:p>
          <a:p>
            <a:pPr algn="ctr"/>
            <a:r>
              <a:rPr lang="en-US" sz="3200" dirty="0"/>
              <a:t>Lists appropriate Record Sheets and other corresponding projects in the series members may wish to take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153240-C4FF-D5BA-5004-809E3DD89B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1846" y="835116"/>
            <a:ext cx="2859272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53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01F82-70EE-755F-B6BF-D0F101FE7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C063B-1968-6A93-7E6F-3CBAABD8A8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80318" y="-909873"/>
            <a:ext cx="8711682" cy="1819746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ptos Black" panose="020F0502020204030204" pitchFamily="34" charset="0"/>
              </a:rPr>
              <a:t>What’s on Project Green Tops?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160A75-2973-0FE6-ED9F-88B11D9F3A2A}"/>
              </a:ext>
            </a:extLst>
          </p:cNvPr>
          <p:cNvSpPr/>
          <p:nvPr/>
        </p:nvSpPr>
        <p:spPr>
          <a:xfrm>
            <a:off x="0" y="5772202"/>
            <a:ext cx="12192000" cy="1085798"/>
          </a:xfrm>
          <a:prstGeom prst="rect">
            <a:avLst/>
          </a:prstGeom>
          <a:solidFill>
            <a:srgbClr val="88244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urple background with white text&#10;&#10;Description automatically generated">
            <a:extLst>
              <a:ext uri="{FF2B5EF4-FFF2-40B4-BE49-F238E27FC236}">
                <a16:creationId xmlns:a16="http://schemas.microsoft.com/office/drawing/2014/main" id="{58C998FD-331E-02F0-4352-111A428E7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7806"/>
            <a:ext cx="5971011" cy="9601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2C37D5C-CC74-C3C6-E924-906A1886C91D}"/>
              </a:ext>
            </a:extLst>
          </p:cNvPr>
          <p:cNvSpPr/>
          <p:nvPr/>
        </p:nvSpPr>
        <p:spPr>
          <a:xfrm>
            <a:off x="1032095" y="6550182"/>
            <a:ext cx="1493821" cy="307818"/>
          </a:xfrm>
          <a:prstGeom prst="rect">
            <a:avLst/>
          </a:prstGeom>
          <a:solidFill>
            <a:srgbClr val="8824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een four leaf clover with white letters&#10;&#10;Description automatically generated">
            <a:extLst>
              <a:ext uri="{FF2B5EF4-FFF2-40B4-BE49-F238E27FC236}">
                <a16:creationId xmlns:a16="http://schemas.microsoft.com/office/drawing/2014/main" id="{23DC14DA-0796-F15E-648F-C1F08021A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217" y="4616401"/>
            <a:ext cx="1085799" cy="10857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93AAF0F-FAED-81E3-7574-E6CE41E6623B}"/>
              </a:ext>
            </a:extLst>
          </p:cNvPr>
          <p:cNvSpPr txBox="1"/>
          <p:nvPr/>
        </p:nvSpPr>
        <p:spPr>
          <a:xfrm>
            <a:off x="8483097" y="5897806"/>
            <a:ext cx="34999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Tamara Schubert</a:t>
            </a:r>
          </a:p>
          <a:p>
            <a:r>
              <a:rPr lang="en-US" dirty="0">
                <a:solidFill>
                  <a:schemeClr val="bg1"/>
                </a:solidFill>
              </a:rPr>
              <a:t>Chaves Co FCS/4-H Agent</a:t>
            </a:r>
          </a:p>
          <a:p>
            <a:r>
              <a:rPr lang="en-US" dirty="0">
                <a:solidFill>
                  <a:schemeClr val="bg1"/>
                </a:solidFill>
              </a:rPr>
              <a:t>tamschub@nmsu.edu</a:t>
            </a:r>
          </a:p>
        </p:txBody>
      </p:sp>
      <p:pic>
        <p:nvPicPr>
          <p:cNvPr id="1026" name="Picture 2" descr="National 4-H Week: Beyond Ready October 6-12 – Extension Fond du Lac County">
            <a:extLst>
              <a:ext uri="{FF2B5EF4-FFF2-40B4-BE49-F238E27FC236}">
                <a16:creationId xmlns:a16="http://schemas.microsoft.com/office/drawing/2014/main" id="{E8605A6D-F7D7-340E-2E30-6D91B4F3B5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05"/>
          <a:stretch/>
        </p:blipFill>
        <p:spPr bwMode="auto">
          <a:xfrm>
            <a:off x="0" y="0"/>
            <a:ext cx="3480318" cy="577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Striped Right 3">
            <a:extLst>
              <a:ext uri="{FF2B5EF4-FFF2-40B4-BE49-F238E27FC236}">
                <a16:creationId xmlns:a16="http://schemas.microsoft.com/office/drawing/2014/main" id="{C363F7F3-067E-40D1-41F5-EACE31BEF692}"/>
              </a:ext>
            </a:extLst>
          </p:cNvPr>
          <p:cNvSpPr/>
          <p:nvPr/>
        </p:nvSpPr>
        <p:spPr>
          <a:xfrm flipH="1">
            <a:off x="7668341" y="3774290"/>
            <a:ext cx="1517782" cy="718457"/>
          </a:xfrm>
          <a:prstGeom prst="strip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70B315-35D4-E18D-98CC-4CB03C138BFF}"/>
              </a:ext>
            </a:extLst>
          </p:cNvPr>
          <p:cNvSpPr txBox="1"/>
          <p:nvPr/>
        </p:nvSpPr>
        <p:spPr>
          <a:xfrm>
            <a:off x="3648269" y="1175657"/>
            <a:ext cx="38267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C000"/>
                </a:solidFill>
              </a:rPr>
              <a:t>Pictures:</a:t>
            </a:r>
          </a:p>
          <a:p>
            <a:pPr algn="ctr"/>
            <a:r>
              <a:rPr lang="en-US" sz="3200" dirty="0"/>
              <a:t>Real pictures of projects within the curriculum or possible exhibits made by youth.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69B422-B57C-988A-E458-EF16C2640E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0768" y="859103"/>
            <a:ext cx="2859272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88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3D957C-27AB-D437-EC97-A20EA90A7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een four leaf clover with white letters&#10;&#10;Description automatically generated">
            <a:extLst>
              <a:ext uri="{FF2B5EF4-FFF2-40B4-BE49-F238E27FC236}">
                <a16:creationId xmlns:a16="http://schemas.microsoft.com/office/drawing/2014/main" id="{8CDADBD0-26EC-5AFF-9019-A48A08F1A7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627" y="4608874"/>
            <a:ext cx="1085799" cy="10857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344237-9842-15FD-4492-EBDC9833CF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80318" y="-909873"/>
            <a:ext cx="8711682" cy="1819746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ptos Black" panose="020F0502020204030204" pitchFamily="34" charset="0"/>
              </a:rPr>
              <a:t>What’s on Project Green Tops?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34074B-00A1-2C79-4645-416FD4F44C6E}"/>
              </a:ext>
            </a:extLst>
          </p:cNvPr>
          <p:cNvSpPr/>
          <p:nvPr/>
        </p:nvSpPr>
        <p:spPr>
          <a:xfrm>
            <a:off x="0" y="5772202"/>
            <a:ext cx="12192000" cy="1085798"/>
          </a:xfrm>
          <a:prstGeom prst="rect">
            <a:avLst/>
          </a:prstGeom>
          <a:solidFill>
            <a:srgbClr val="88244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urple background with white text&#10;&#10;Description automatically generated">
            <a:extLst>
              <a:ext uri="{FF2B5EF4-FFF2-40B4-BE49-F238E27FC236}">
                <a16:creationId xmlns:a16="http://schemas.microsoft.com/office/drawing/2014/main" id="{E50EDF44-3CFB-6508-C52C-5F59A08E4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7806"/>
            <a:ext cx="5971011" cy="9601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B8AA2D7-109E-CA2C-6E9E-B4F898FCE24F}"/>
              </a:ext>
            </a:extLst>
          </p:cNvPr>
          <p:cNvSpPr/>
          <p:nvPr/>
        </p:nvSpPr>
        <p:spPr>
          <a:xfrm>
            <a:off x="1032095" y="6550182"/>
            <a:ext cx="1493821" cy="307818"/>
          </a:xfrm>
          <a:prstGeom prst="rect">
            <a:avLst/>
          </a:prstGeom>
          <a:solidFill>
            <a:srgbClr val="8824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4E406A-8DE5-6D17-D053-88FB2F3BB846}"/>
              </a:ext>
            </a:extLst>
          </p:cNvPr>
          <p:cNvSpPr txBox="1"/>
          <p:nvPr/>
        </p:nvSpPr>
        <p:spPr>
          <a:xfrm>
            <a:off x="8483097" y="5897806"/>
            <a:ext cx="34999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Tamara Schubert</a:t>
            </a:r>
          </a:p>
          <a:p>
            <a:r>
              <a:rPr lang="en-US" dirty="0">
                <a:solidFill>
                  <a:schemeClr val="bg1"/>
                </a:solidFill>
              </a:rPr>
              <a:t>Chaves Co FCS/4-H Agent</a:t>
            </a:r>
          </a:p>
          <a:p>
            <a:r>
              <a:rPr lang="en-US" dirty="0">
                <a:solidFill>
                  <a:schemeClr val="bg1"/>
                </a:solidFill>
              </a:rPr>
              <a:t>tamschub@nmsu.edu</a:t>
            </a:r>
          </a:p>
        </p:txBody>
      </p:sp>
      <p:pic>
        <p:nvPicPr>
          <p:cNvPr id="1026" name="Picture 2" descr="National 4-H Week: Beyond Ready October 6-12 – Extension Fond du Lac County">
            <a:extLst>
              <a:ext uri="{FF2B5EF4-FFF2-40B4-BE49-F238E27FC236}">
                <a16:creationId xmlns:a16="http://schemas.microsoft.com/office/drawing/2014/main" id="{E719EB1B-D0C5-3F70-90A5-9AE1DCBFBF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05"/>
          <a:stretch/>
        </p:blipFill>
        <p:spPr bwMode="auto">
          <a:xfrm>
            <a:off x="0" y="0"/>
            <a:ext cx="3480318" cy="577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B1BD48-93C1-ED96-AE58-761306258EE5}"/>
              </a:ext>
            </a:extLst>
          </p:cNvPr>
          <p:cNvSpPr txBox="1"/>
          <p:nvPr/>
        </p:nvSpPr>
        <p:spPr>
          <a:xfrm>
            <a:off x="3648269" y="1175657"/>
            <a:ext cx="43573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Exhibit Guidelines:</a:t>
            </a:r>
          </a:p>
          <a:p>
            <a:pPr algn="ctr"/>
            <a:r>
              <a:rPr lang="en-US" sz="3200" dirty="0"/>
              <a:t>Quick reference of the classes which members can enter in fair with guidelines.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604C73-1FA9-20FF-246E-B7F5EA8604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0485" y="864808"/>
            <a:ext cx="2859272" cy="3694496"/>
          </a:xfrm>
          <a:prstGeom prst="rect">
            <a:avLst/>
          </a:prstGeom>
        </p:spPr>
      </p:pic>
      <p:sp>
        <p:nvSpPr>
          <p:cNvPr id="4" name="Arrow: Striped Right 3">
            <a:extLst>
              <a:ext uri="{FF2B5EF4-FFF2-40B4-BE49-F238E27FC236}">
                <a16:creationId xmlns:a16="http://schemas.microsoft.com/office/drawing/2014/main" id="{7B4267DD-74D6-A4B5-0388-66B618633118}"/>
              </a:ext>
            </a:extLst>
          </p:cNvPr>
          <p:cNvSpPr/>
          <p:nvPr/>
        </p:nvSpPr>
        <p:spPr>
          <a:xfrm flipH="1">
            <a:off x="8350898" y="1404314"/>
            <a:ext cx="2408730" cy="718457"/>
          </a:xfrm>
          <a:prstGeom prst="striped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85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E5F4BB-A3BB-E46C-06DF-1F8074570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een four leaf clover with white letters&#10;&#10;Description automatically generated">
            <a:extLst>
              <a:ext uri="{FF2B5EF4-FFF2-40B4-BE49-F238E27FC236}">
                <a16:creationId xmlns:a16="http://schemas.microsoft.com/office/drawing/2014/main" id="{6C701F12-E793-D5A7-6BAE-937861CBD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627" y="4608874"/>
            <a:ext cx="1085799" cy="10857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82256D-10DC-4CDC-DF9F-914015817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80318" y="-909873"/>
            <a:ext cx="8711682" cy="1819746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ptos Black" panose="020F0502020204030204" pitchFamily="34" charset="0"/>
              </a:rPr>
              <a:t>What’s on Project Green Tops?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23E82C-288F-4D2F-6497-B163189F5D03}"/>
              </a:ext>
            </a:extLst>
          </p:cNvPr>
          <p:cNvSpPr/>
          <p:nvPr/>
        </p:nvSpPr>
        <p:spPr>
          <a:xfrm>
            <a:off x="0" y="5772202"/>
            <a:ext cx="12192000" cy="1085798"/>
          </a:xfrm>
          <a:prstGeom prst="rect">
            <a:avLst/>
          </a:prstGeom>
          <a:solidFill>
            <a:srgbClr val="88244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urple background with white text&#10;&#10;Description automatically generated">
            <a:extLst>
              <a:ext uri="{FF2B5EF4-FFF2-40B4-BE49-F238E27FC236}">
                <a16:creationId xmlns:a16="http://schemas.microsoft.com/office/drawing/2014/main" id="{E0FE8642-E882-D8EF-C73B-874D0A9E08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7806"/>
            <a:ext cx="5971011" cy="9601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1946B9E-B18C-D356-ECC1-533B8C54D301}"/>
              </a:ext>
            </a:extLst>
          </p:cNvPr>
          <p:cNvSpPr/>
          <p:nvPr/>
        </p:nvSpPr>
        <p:spPr>
          <a:xfrm>
            <a:off x="1032095" y="6550182"/>
            <a:ext cx="1493821" cy="307818"/>
          </a:xfrm>
          <a:prstGeom prst="rect">
            <a:avLst/>
          </a:prstGeom>
          <a:solidFill>
            <a:srgbClr val="8824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03581D-E531-E2CC-2430-09EE2E1CB9C6}"/>
              </a:ext>
            </a:extLst>
          </p:cNvPr>
          <p:cNvSpPr txBox="1"/>
          <p:nvPr/>
        </p:nvSpPr>
        <p:spPr>
          <a:xfrm>
            <a:off x="8483097" y="5897806"/>
            <a:ext cx="34999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Tamara Schubert</a:t>
            </a:r>
          </a:p>
          <a:p>
            <a:r>
              <a:rPr lang="en-US" dirty="0">
                <a:solidFill>
                  <a:schemeClr val="bg1"/>
                </a:solidFill>
              </a:rPr>
              <a:t>Chaves Co FCS/4-H Agent</a:t>
            </a:r>
          </a:p>
          <a:p>
            <a:r>
              <a:rPr lang="en-US" dirty="0">
                <a:solidFill>
                  <a:schemeClr val="bg1"/>
                </a:solidFill>
              </a:rPr>
              <a:t>tamschub@nmsu.edu</a:t>
            </a:r>
          </a:p>
        </p:txBody>
      </p:sp>
      <p:pic>
        <p:nvPicPr>
          <p:cNvPr id="1026" name="Picture 2" descr="National 4-H Week: Beyond Ready October 6-12 – Extension Fond du Lac County">
            <a:extLst>
              <a:ext uri="{FF2B5EF4-FFF2-40B4-BE49-F238E27FC236}">
                <a16:creationId xmlns:a16="http://schemas.microsoft.com/office/drawing/2014/main" id="{7F5A3BA0-2590-DA02-0A13-1608D70C1E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05"/>
          <a:stretch/>
        </p:blipFill>
        <p:spPr bwMode="auto">
          <a:xfrm>
            <a:off x="0" y="0"/>
            <a:ext cx="3480318" cy="577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53722B-7588-B652-9AB1-DB8D4E140232}"/>
              </a:ext>
            </a:extLst>
          </p:cNvPr>
          <p:cNvSpPr txBox="1"/>
          <p:nvPr/>
        </p:nvSpPr>
        <p:spPr>
          <a:xfrm>
            <a:off x="3648269" y="1175657"/>
            <a:ext cx="43573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Targeting Life Skills:</a:t>
            </a:r>
          </a:p>
          <a:p>
            <a:pPr algn="ctr"/>
            <a:r>
              <a:rPr lang="en-US" sz="3200" dirty="0"/>
              <a:t>What are members truly getting from this project that can be applied to life.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926BE1-5E21-0CB8-22DC-32D72F52EC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0485" y="864808"/>
            <a:ext cx="2859272" cy="3694496"/>
          </a:xfrm>
          <a:prstGeom prst="rect">
            <a:avLst/>
          </a:prstGeom>
        </p:spPr>
      </p:pic>
      <p:sp>
        <p:nvSpPr>
          <p:cNvPr id="4" name="Arrow: Striped Right 3">
            <a:extLst>
              <a:ext uri="{FF2B5EF4-FFF2-40B4-BE49-F238E27FC236}">
                <a16:creationId xmlns:a16="http://schemas.microsoft.com/office/drawing/2014/main" id="{4E056B1C-288A-3A63-810C-033E744D5B29}"/>
              </a:ext>
            </a:extLst>
          </p:cNvPr>
          <p:cNvSpPr/>
          <p:nvPr/>
        </p:nvSpPr>
        <p:spPr>
          <a:xfrm flipH="1">
            <a:off x="8416212" y="3587677"/>
            <a:ext cx="2408730" cy="718457"/>
          </a:xfrm>
          <a:prstGeom prst="stripedRightArrow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81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351</Words>
  <Application>Microsoft Office PowerPoint</Application>
  <PresentationFormat>Widescreen</PresentationFormat>
  <Paragraphs>58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Aptos Black</vt:lpstr>
      <vt:lpstr>Aptos Display</vt:lpstr>
      <vt:lpstr>Arial</vt:lpstr>
      <vt:lpstr>Office Theme</vt:lpstr>
      <vt:lpstr>NM State 4-H  Project Green Tops</vt:lpstr>
      <vt:lpstr>What are Project Green Tops?</vt:lpstr>
      <vt:lpstr>What’s on Project Green Tops?</vt:lpstr>
      <vt:lpstr>What’s on Project Green Tops?</vt:lpstr>
      <vt:lpstr>What’s on Project Green Tops?</vt:lpstr>
      <vt:lpstr>What’s on Project Green Tops?</vt:lpstr>
      <vt:lpstr>What’s on Project Green Tops?</vt:lpstr>
      <vt:lpstr>What’s on Project Green Tops?</vt:lpstr>
      <vt:lpstr>What’s on Project Green Tops?</vt:lpstr>
      <vt:lpstr>Where can I find them?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NM State 4-H  Food Challenge</dc:title>
  <dc:creator>Tamara</dc:creator>
  <cp:lastModifiedBy>Amy Zemler</cp:lastModifiedBy>
  <cp:revision>3</cp:revision>
  <dcterms:created xsi:type="dcterms:W3CDTF">2024-04-30T14:59:55Z</dcterms:created>
  <dcterms:modified xsi:type="dcterms:W3CDTF">2024-12-16T16:24:08Z</dcterms:modified>
</cp:coreProperties>
</file>